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22.xml"/>
  <Override ContentType="application/vnd.openxmlformats-officedocument.presentationml.slide+xml" PartName="/ppt/slides/slide1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5.xml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4" Type="http://schemas.openxmlformats.org/officeDocument/2006/relationships/slide" Target="slides/slide19.xml"/><Relationship Id="rId23" Type="http://schemas.openxmlformats.org/officeDocument/2006/relationships/slide" Target="slides/slide18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6" Type="http://schemas.openxmlformats.org/officeDocument/2006/relationships/slide" Target="slides/slide21.xml"/><Relationship Id="rId25" Type="http://schemas.openxmlformats.org/officeDocument/2006/relationships/slide" Target="slides/slide20.xml"/><Relationship Id="rId27" Type="http://schemas.openxmlformats.org/officeDocument/2006/relationships/slide" Target="slides/slide22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11fb7c8ef8e_0_11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11fb7c8ef8e_0_1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g11fb7c8ef8e_0_1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8" name="Google Shape;98;g11fb7c8ef8e_0_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g11fb7c8ef8e_0_2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3" name="Google Shape;103;g11fb7c8ef8e_0_2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g11fb7c8ef8e_0_3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8" name="Google Shape;108;g11fb7c8ef8e_0_3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g11fb7c8ef8e_0_3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3" name="Google Shape;113;g11fb7c8ef8e_0_3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g11fb7c8ef8e_0_5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8" name="Google Shape;118;g11fb7c8ef8e_0_5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g11fb7c8ef8e_0_5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3" name="Google Shape;123;g11fb7c8ef8e_0_5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g11fb7c8ef8e_0_4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8" name="Google Shape;128;g11fb7c8ef8e_0_4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g11fb7c8ef8e_0_6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3" name="Google Shape;133;g11fb7c8ef8e_0_6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g11fb7c8ef8e_0_4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8" name="Google Shape;138;g11fb7c8ef8e_0_4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g11fb7c8ef8e_0_10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3" name="Google Shape;143;g11fb7c8ef8e_0_10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g11fb7c8ef8e_0_1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" name="Google Shape;58;g11fb7c8ef8e_0_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6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8" name="Google Shape;148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2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g11fb7c8ef8e_0_6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4" name="Google Shape;154;g11fb7c8ef8e_0_6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7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g11fb7c8ef8e_0_11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9" name="Google Shape;159;g11fb7c8ef8e_0_1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g11fb7c8ef8e_0_7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3" name="Google Shape;63;g11fb7c8ef8e_0_7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g11fb7c8ef8e_0_8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" name="Google Shape;68;g11fb7c8ef8e_0_8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g11fb7c8ef8e_0_9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3" name="Google Shape;73;g11fb7c8ef8e_0_9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g11fb7c8ef8e_0_8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8" name="Google Shape;78;g11fb7c8ef8e_0_8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g11fb7c8ef8e_0_9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3" name="Google Shape;83;g11fb7c8ef8e_0_9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g11fb7c8ef8e_0_7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8" name="Google Shape;88;g11fb7c8ef8e_0_7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g11fb7c8ef8e_0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3" name="Google Shape;93;g11fb7c8ef8e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4.jp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6.jp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7.jp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8.jp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9.jp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4.jp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20.jp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18.jp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19.jp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2.jp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2.jpg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13.jpg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15.jpg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1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7.jp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5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3.jp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6.jp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0.jp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>
            <p:ph type="ctrTitle"/>
          </p:nvPr>
        </p:nvSpPr>
        <p:spPr>
          <a:xfrm>
            <a:off x="311700" y="744575"/>
            <a:ext cx="8520600" cy="1056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As you see each photo, consider: </a:t>
            </a:r>
            <a:endParaRPr/>
          </a:p>
        </p:txBody>
      </p:sp>
      <p:sp>
        <p:nvSpPr>
          <p:cNvPr id="55" name="Google Shape;55;p13"/>
          <p:cNvSpPr txBox="1"/>
          <p:nvPr>
            <p:ph idx="1" type="subTitle"/>
          </p:nvPr>
        </p:nvSpPr>
        <p:spPr>
          <a:xfrm>
            <a:off x="311700" y="2164175"/>
            <a:ext cx="8520600" cy="1825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lnSpcReduction="2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100"/>
              <a:t>How do the pictures make you feel? </a:t>
            </a:r>
            <a:endParaRPr b="1" sz="31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31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100"/>
              <a:t>What is happening in the photos?</a:t>
            </a:r>
            <a:endParaRPr b="1" sz="31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310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0" name="Google Shape;100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366700"/>
            <a:ext cx="8839201" cy="412774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5" name="Google Shape;105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52400"/>
            <a:ext cx="8605490" cy="48387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0" name="Google Shape;110;p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87475" y="-74325"/>
            <a:ext cx="7969050" cy="529215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5" name="Google Shape;115;p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52400"/>
            <a:ext cx="8466590" cy="483870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0" name="Google Shape;120;p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52400"/>
            <a:ext cx="8602132" cy="4838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5" name="Google Shape;125;p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649000" y="152400"/>
            <a:ext cx="5846012" cy="48386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9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0" name="Google Shape;130;p2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17388" y="152400"/>
            <a:ext cx="7309215" cy="4838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5" name="Google Shape;135;p2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16775" y="152400"/>
            <a:ext cx="7258051" cy="48387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0" name="Google Shape;140;p3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52400"/>
            <a:ext cx="8596128" cy="48387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4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5" name="Google Shape;145;p3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29963" y="152400"/>
            <a:ext cx="7284063" cy="48386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" name="Google Shape;60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76000" y="215000"/>
            <a:ext cx="8392000" cy="471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32"/>
          <p:cNvSpPr txBox="1"/>
          <p:nvPr>
            <p:ph type="ctrTitle"/>
          </p:nvPr>
        </p:nvSpPr>
        <p:spPr>
          <a:xfrm>
            <a:off x="311700" y="744575"/>
            <a:ext cx="8520600" cy="30282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51" name="Google Shape;151;p3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357313" y="0"/>
            <a:ext cx="6429375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5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6" name="Google Shape;156;p3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14375" y="0"/>
            <a:ext cx="7715250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0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p3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 sz="2820"/>
              <a:t>Questions to consider:</a:t>
            </a:r>
            <a:endParaRPr sz="2820"/>
          </a:p>
        </p:txBody>
      </p:sp>
      <p:sp>
        <p:nvSpPr>
          <p:cNvPr id="162" name="Google Shape;162;p34"/>
          <p:cNvSpPr txBox="1"/>
          <p:nvPr>
            <p:ph idx="1" type="body"/>
          </p:nvPr>
        </p:nvSpPr>
        <p:spPr>
          <a:xfrm>
            <a:off x="311700" y="1308325"/>
            <a:ext cx="8520600" cy="3260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406400" lvl="0" marL="457200" rtl="0" algn="l">
              <a:spcBef>
                <a:spcPts val="0"/>
              </a:spcBef>
              <a:spcAft>
                <a:spcPts val="0"/>
              </a:spcAft>
              <a:buSzPts val="2800"/>
              <a:buAutoNum type="arabicPeriod"/>
            </a:pPr>
            <a:r>
              <a:rPr lang="en" sz="2800"/>
              <a:t>How do these pictures make you feel? What resonates with you?</a:t>
            </a:r>
            <a:endParaRPr sz="2800"/>
          </a:p>
          <a:p>
            <a:pPr indent="0" lvl="0" marL="45720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2800"/>
          </a:p>
          <a:p>
            <a:pPr indent="-406400" lvl="0" marL="457200" rtl="0" algn="l">
              <a:spcBef>
                <a:spcPts val="1200"/>
              </a:spcBef>
              <a:spcAft>
                <a:spcPts val="0"/>
              </a:spcAft>
              <a:buSzPts val="2800"/>
              <a:buAutoNum type="arabicPeriod"/>
            </a:pPr>
            <a:r>
              <a:rPr lang="en" sz="2800"/>
              <a:t>What do you think is happening in these pictures? </a:t>
            </a:r>
            <a:endParaRPr sz="280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" name="Google Shape;65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357325" y="0"/>
            <a:ext cx="6429348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" name="Google Shape;70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022500" y="152400"/>
            <a:ext cx="7098991" cy="48386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5" name="Google Shape;75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81050" y="279288"/>
            <a:ext cx="6877375" cy="45849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0" name="Google Shape;80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388125"/>
            <a:ext cx="8839199" cy="392853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5" name="Google Shape;85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238635" y="954398"/>
            <a:ext cx="4666725" cy="29623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0" name="Google Shape;90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330188" y="152400"/>
            <a:ext cx="6483618" cy="4838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5" name="Google Shape;95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66775" y="215000"/>
            <a:ext cx="8010450" cy="471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